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64" r:id="rId4"/>
    <p:sldId id="260" r:id="rId5"/>
    <p:sldId id="270" r:id="rId6"/>
    <p:sldId id="323" r:id="rId7"/>
    <p:sldId id="328" r:id="rId8"/>
    <p:sldId id="277" r:id="rId9"/>
    <p:sldId id="325" r:id="rId10"/>
    <p:sldId id="326" r:id="rId11"/>
    <p:sldId id="316" r:id="rId12"/>
    <p:sldId id="329" r:id="rId13"/>
    <p:sldId id="287" r:id="rId14"/>
    <p:sldId id="318" r:id="rId15"/>
    <p:sldId id="321" r:id="rId16"/>
    <p:sldId id="319" r:id="rId17"/>
    <p:sldId id="327" r:id="rId18"/>
    <p:sldId id="259" r:id="rId19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1"/>
      <p:bold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CE7B8C-EAD0-46F1-8A71-E558EF31D24F}">
  <a:tblStyle styleId="{1ACE7B8C-EAD0-46F1-8A71-E558EF31D2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237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c1997cbfd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c1997cbfd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908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29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85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65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387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98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50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62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27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6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orgs/COS301-SE-2024/projects/93" TargetMode="External"/><Relationship Id="rId4" Type="http://schemas.openxmlformats.org/officeDocument/2006/relationships/hyperlink" Target="https://github.com/COS301-SE-2024/Smart-Parking-Syste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Capstone Demo 3 Presentation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59661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DaVinci Code</a:t>
            </a:r>
            <a:br>
              <a:rPr lang="en-US" altLang="zh-CN" dirty="0"/>
            </a:br>
            <a:r>
              <a:rPr lang="en-US" altLang="zh-CN" dirty="0"/>
              <a:t>Smart Parking System</a:t>
            </a:r>
            <a:endParaRPr dirty="0"/>
          </a:p>
        </p:txBody>
      </p:sp>
      <p:sp>
        <p:nvSpPr>
          <p:cNvPr id="479" name="Google Shape;479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9" name="Google Shape;489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0" name="Google Shape;490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Google Shape;492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9" name="Google Shape;499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0" name="Google Shape;500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2" name="Google Shape;502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3" name="Google Shape;503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8" name="Google Shape;508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2" name="Google Shape;522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" name="Google Shape;529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8" name="Google Shape;538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1" name="Google Shape;541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" name="Google Shape;547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0" name="Google Shape;550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1" name="Google Shape;551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5" name="Google Shape;555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7" name="Google Shape;557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0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4" name="Google Shape;564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5" name="Google Shape;565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7" name="Google Shape;567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8" name="Google Shape;568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9" name="Google Shape;569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2" name="Google Shape;572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" name="Google Shape;575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576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0" name="Google Shape;580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1" name="Google Shape;581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5" name="Google Shape;585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6" name="Google Shape;586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1" name="Google Shape;601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" name="Google Shape;603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4" name="Google Shape;604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7" name="Google Shape;607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8" name="Google Shape;608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9" name="Google Shape;609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3" name="Google Shape;613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4" name="Google Shape;614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7" name="Google Shape;617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" name="Google Shape;619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0" name="Google Shape;620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1" name="Google Shape;621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5" name="Google Shape;625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9" name="Google Shape;629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0" name="Google Shape;630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1" name="Google Shape;631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4" name="Google Shape;634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9" name="Google Shape;639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0" name="Google Shape;640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1" name="Google Shape;641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3" name="Google Shape;643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Google Shape;645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6" name="Google Shape;646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7" name="Google Shape;647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8" name="Google Shape;648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0" name="Google Shape;650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7" name="Google Shape;657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0" name="Google Shape;660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" name="Google Shape;661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Camera Deployment</a:t>
            </a:r>
            <a:endParaRPr dirty="0"/>
          </a:p>
        </p:txBody>
      </p:sp>
      <p:sp>
        <p:nvSpPr>
          <p:cNvPr id="962" name="Google Shape;962;p42"/>
          <p:cNvSpPr txBox="1">
            <a:spLocks noGrp="1"/>
          </p:cNvSpPr>
          <p:nvPr>
            <p:ph type="subTitle" idx="1"/>
          </p:nvPr>
        </p:nvSpPr>
        <p:spPr>
          <a:xfrm>
            <a:off x="3405645" y="566388"/>
            <a:ext cx="524256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We have deployed our camera at EPI-USE basement Parking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85D75C-41DF-8824-A888-31CCEE42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93" y="3151908"/>
            <a:ext cx="3048001" cy="1714501"/>
          </a:xfrm>
          <a:prstGeom prst="rect">
            <a:avLst/>
          </a:prstGeom>
        </p:spPr>
      </p:pic>
      <p:pic>
        <p:nvPicPr>
          <p:cNvPr id="9" name="图片 8" descr="绿色的汽车&#10;&#10;描述已自动生成">
            <a:extLst>
              <a:ext uri="{FF2B5EF4-FFF2-40B4-BE49-F238E27FC236}">
                <a16:creationId xmlns:a16="http://schemas.microsoft.com/office/drawing/2014/main" id="{8946930A-CADF-428A-58F8-6715C60D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74" y="1249540"/>
            <a:ext cx="3048001" cy="17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8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4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344" name="Google Shape;1344;p54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CI/CD Test</a:t>
            </a:r>
            <a:endParaRPr dirty="0"/>
          </a:p>
        </p:txBody>
      </p:sp>
      <p:grpSp>
        <p:nvGrpSpPr>
          <p:cNvPr id="1345" name="Google Shape;1345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46" name="Google Shape;1346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68" name="Google Shape;1368;p54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369" name="Google Shape;1369;p5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6909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925459" y="286370"/>
            <a:ext cx="3140479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CI/CD Test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7DFB835-AB22-6C6E-62EF-6719E023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54" y="1389152"/>
            <a:ext cx="7198242" cy="33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4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1472" name="Google Shape;1472;p58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Documentation and Repository</a:t>
            </a:r>
            <a:endParaRPr dirty="0"/>
          </a:p>
        </p:txBody>
      </p:sp>
      <p:grpSp>
        <p:nvGrpSpPr>
          <p:cNvPr id="1473" name="Google Shape;1473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74" name="Google Shape;1474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05" name="Google Shape;1505;p5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06" name="Google Shape;1506;p5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5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5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5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925460" y="286370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Github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A3BD12C9-23E1-ABFE-FE74-EA4D5A49B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61" t="15326" r="23808" b="11920"/>
          <a:stretch/>
        </p:blipFill>
        <p:spPr>
          <a:xfrm>
            <a:off x="949959" y="1229360"/>
            <a:ext cx="2938181" cy="255016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D49977-B027-54B2-0B4B-1BDD96D4B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5939" y="1229360"/>
            <a:ext cx="4813691" cy="1803600"/>
          </a:xfrm>
        </p:spPr>
        <p:txBody>
          <a:bodyPr/>
          <a:lstStyle/>
          <a:p>
            <a:r>
              <a:rPr lang="en-US" altLang="zh-CN" dirty="0"/>
              <a:t>Repository Link: </a:t>
            </a:r>
            <a:br>
              <a:rPr lang="en-US" altLang="zh-CN" dirty="0"/>
            </a:br>
            <a:r>
              <a:rPr lang="en-US" altLang="zh-CN" dirty="0">
                <a:hlinkClick r:id="rId4"/>
              </a:rPr>
              <a:t>https://github.com/COS301-SE-2024/Smart-Parking-System</a:t>
            </a:r>
            <a:endParaRPr lang="en-US" altLang="zh-CN" dirty="0"/>
          </a:p>
          <a:p>
            <a:r>
              <a:rPr lang="en-US" altLang="zh-CN" dirty="0"/>
              <a:t>Project Board Link:</a:t>
            </a:r>
            <a:br>
              <a:rPr lang="en-US" altLang="zh-CN" dirty="0"/>
            </a:br>
            <a:r>
              <a:rPr lang="en-US" altLang="zh-CN" dirty="0">
                <a:hlinkClick r:id="rId5"/>
              </a:rPr>
              <a:t>https://github.com/orgs/COS301-SE-2024/projects/93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76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925459" y="286370"/>
            <a:ext cx="3140479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Github</a:t>
            </a:r>
            <a:r>
              <a:rPr lang="en-US" altLang="zh-CN" dirty="0"/>
              <a:t> Project Board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3BBAFA2-7313-5889-26FA-A51EDAE8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70" y="1583124"/>
            <a:ext cx="7480005" cy="302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80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193367" y="103258"/>
            <a:ext cx="2627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Daily meeting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F67E43-2C44-0870-EF69-9E99AC9A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77" y="1015568"/>
            <a:ext cx="7171660" cy="34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8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193366" y="103258"/>
            <a:ext cx="32037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Meeting with our client</a:t>
            </a:r>
            <a:endParaRPr dirty="0"/>
          </a:p>
        </p:txBody>
      </p:sp>
      <p:pic>
        <p:nvPicPr>
          <p:cNvPr id="2" name="图片 1" descr="电脑萤幕画面&#10;&#10;描述已自动生成">
            <a:extLst>
              <a:ext uri="{FF2B5EF4-FFF2-40B4-BE49-F238E27FC236}">
                <a16:creationId xmlns:a16="http://schemas.microsoft.com/office/drawing/2014/main" id="{5E786E05-D34A-8A64-FE96-D5164F03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7" y="893820"/>
            <a:ext cx="8479465" cy="38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36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1836560" y="102544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Q &amp; </a:t>
            </a:r>
            <a:r>
              <a:rPr lang="en-US" altLang="zh-CN" sz="6600" dirty="0"/>
              <a:t>A</a:t>
            </a:r>
            <a:endParaRPr sz="6600" dirty="0"/>
          </a:p>
        </p:txBody>
      </p:sp>
      <p:sp>
        <p:nvSpPr>
          <p:cNvPr id="4" name="Google Shape;746;p32">
            <a:extLst>
              <a:ext uri="{FF2B5EF4-FFF2-40B4-BE49-F238E27FC236}">
                <a16:creationId xmlns:a16="http://schemas.microsoft.com/office/drawing/2014/main" id="{AFF6639B-370C-40CC-5318-0307B60270B5}"/>
              </a:ext>
            </a:extLst>
          </p:cNvPr>
          <p:cNvSpPr txBox="1"/>
          <p:nvPr/>
        </p:nvSpPr>
        <p:spPr>
          <a:xfrm>
            <a:off x="2707280" y="2571750"/>
            <a:ext cx="346492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Email to : davincicode.capstone@gmail.com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682386" y="2005464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3346215" y="19672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Patterns</a:t>
            </a:r>
            <a:endParaRPr lang="en-US" dirty="0"/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5864033" y="1967249"/>
            <a:ext cx="2803034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/>
            <a:r>
              <a:rPr lang="en-US" altLang="zh-CN" dirty="0"/>
              <a:t>Machine Learning Model</a:t>
            </a:r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83" name="Google Shape;683;p29"/>
          <p:cNvSpPr txBox="1">
            <a:spLocks noGrp="1"/>
          </p:cNvSpPr>
          <p:nvPr>
            <p:ph type="subTitle" idx="13"/>
          </p:nvPr>
        </p:nvSpPr>
        <p:spPr>
          <a:xfrm>
            <a:off x="1244513" y="3562902"/>
            <a:ext cx="2778512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/>
            <a:r>
              <a:rPr lang="en-US" altLang="zh-CN" dirty="0"/>
              <a:t>CI/CD Testing</a:t>
            </a:r>
          </a:p>
        </p:txBody>
      </p:sp>
      <p:sp>
        <p:nvSpPr>
          <p:cNvPr id="684" name="Google Shape;684;p29"/>
          <p:cNvSpPr txBox="1">
            <a:spLocks noGrp="1"/>
          </p:cNvSpPr>
          <p:nvPr>
            <p:ph type="title" idx="14"/>
          </p:nvPr>
        </p:nvSpPr>
        <p:spPr>
          <a:xfrm>
            <a:off x="2169456" y="3093078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86" name="Google Shape;686;p29"/>
          <p:cNvSpPr txBox="1">
            <a:spLocks noGrp="1"/>
          </p:cNvSpPr>
          <p:nvPr>
            <p:ph type="subTitle" idx="16"/>
          </p:nvPr>
        </p:nvSpPr>
        <p:spPr>
          <a:xfrm>
            <a:off x="4632600" y="3521918"/>
            <a:ext cx="286548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Documentation and Repository</a:t>
            </a:r>
          </a:p>
        </p:txBody>
      </p:sp>
      <p:sp>
        <p:nvSpPr>
          <p:cNvPr id="687" name="Google Shape;687;p29"/>
          <p:cNvSpPr txBox="1">
            <a:spLocks noGrp="1"/>
          </p:cNvSpPr>
          <p:nvPr>
            <p:ph type="title" idx="17"/>
          </p:nvPr>
        </p:nvSpPr>
        <p:spPr>
          <a:xfrm>
            <a:off x="5442471" y="2981401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grpSp>
        <p:nvGrpSpPr>
          <p:cNvPr id="806" name="Google Shape;806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4120993" y="1372262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4120993" y="2319241"/>
            <a:ext cx="2085925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demonstrate how the system improved from Demo 1</a:t>
            </a:r>
            <a:endParaRPr dirty="0"/>
          </a:p>
        </p:txBody>
      </p:sp>
      <p:grpSp>
        <p:nvGrpSpPr>
          <p:cNvPr id="704" name="Google Shape;704;p31"/>
          <p:cNvGrpSpPr/>
          <p:nvPr/>
        </p:nvGrpSpPr>
        <p:grpSpPr>
          <a:xfrm>
            <a:off x="1877812" y="1806877"/>
            <a:ext cx="1600177" cy="1414164"/>
            <a:chOff x="-3137650" y="2787000"/>
            <a:chExt cx="291450" cy="257575"/>
          </a:xfrm>
        </p:grpSpPr>
        <p:sp>
          <p:nvSpPr>
            <p:cNvPr id="705" name="Google Shape;705;p3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2766806" y="2660083"/>
            <a:ext cx="3441067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Diagram</a:t>
            </a:r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50" name="Google Shape;950;p41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951" name="Google Shape;951;p4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270491" y="2113552"/>
            <a:ext cx="2627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Diagram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1F510D-A080-4642-F125-93E1E7C4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778" y="882155"/>
            <a:ext cx="6191128" cy="348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54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5397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Class Diagram</a:t>
            </a:r>
            <a:endParaRPr dirty="0"/>
          </a:p>
        </p:txBody>
      </p:sp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9002CA0A-99BF-839C-4967-D5ADDC51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0"/>
            <a:ext cx="7942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1190" name="Google Shape;1190;p48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/>
              <a:t>Machine Learning Model</a:t>
            </a:r>
            <a:endParaRPr dirty="0"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92" name="Google Shape;1192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225" name="Google Shape;1225;p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962" name="Google Shape;962;p42"/>
          <p:cNvSpPr txBox="1">
            <a:spLocks noGrp="1"/>
          </p:cNvSpPr>
          <p:nvPr>
            <p:ph type="subTitle" idx="1"/>
          </p:nvPr>
        </p:nvSpPr>
        <p:spPr>
          <a:xfrm>
            <a:off x="3749039" y="967010"/>
            <a:ext cx="4803892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We have developed a pre-trained model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6E9E82-E285-857C-CA54-F1DF203F57B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WhatsApp 视频2024-08-01于14.22.02_4e44983b">
            <a:hlinkClick r:id="" action="ppaction://media"/>
            <a:extLst>
              <a:ext uri="{FF2B5EF4-FFF2-40B4-BE49-F238E27FC236}">
                <a16:creationId xmlns:a16="http://schemas.microsoft.com/office/drawing/2014/main" id="{A8D68FC1-F500-4C63-C4E9-F228912399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2073" y="1440000"/>
            <a:ext cx="5130858" cy="29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0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143</Words>
  <Application>Microsoft Office PowerPoint</Application>
  <PresentationFormat>全屏显示(16:9)</PresentationFormat>
  <Paragraphs>40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Arial</vt:lpstr>
      <vt:lpstr>Roboto</vt:lpstr>
      <vt:lpstr>Oswald</vt:lpstr>
      <vt:lpstr>Raleway</vt:lpstr>
      <vt:lpstr>Software Development Bussines Plan by Slidesgo</vt:lpstr>
      <vt:lpstr>Capstone Demo 3 Presentation</vt:lpstr>
      <vt:lpstr>TABLE OF CONTENTS</vt:lpstr>
      <vt:lpstr>01</vt:lpstr>
      <vt:lpstr>Live Demo</vt:lpstr>
      <vt:lpstr>02</vt:lpstr>
      <vt:lpstr>Architectural Diagram</vt:lpstr>
      <vt:lpstr>Class Diagram</vt:lpstr>
      <vt:lpstr>03</vt:lpstr>
      <vt:lpstr>Overview</vt:lpstr>
      <vt:lpstr>Camera Deployment</vt:lpstr>
      <vt:lpstr>04</vt:lpstr>
      <vt:lpstr>CI/CD Test</vt:lpstr>
      <vt:lpstr>05</vt:lpstr>
      <vt:lpstr>Github</vt:lpstr>
      <vt:lpstr>Github Project Board</vt:lpstr>
      <vt:lpstr>Daily meeting</vt:lpstr>
      <vt:lpstr>Meeting with our client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Demo 2 Presentation</dc:title>
  <cp:lastModifiedBy>Mr. J Hu</cp:lastModifiedBy>
  <cp:revision>4</cp:revision>
  <dcterms:modified xsi:type="dcterms:W3CDTF">2024-08-12T09:50:57Z</dcterms:modified>
</cp:coreProperties>
</file>